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306" autoAdjust="0"/>
  </p:normalViewPr>
  <p:slideViewPr>
    <p:cSldViewPr>
      <p:cViewPr varScale="1">
        <p:scale>
          <a:sx n="47" d="100"/>
          <a:sy n="47" d="100"/>
        </p:scale>
        <p:origin x="-20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D1AD5-D470-4245-9D34-C51582387BA7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897AF-99BE-473F-8E55-A4D04DA9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04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421</Words>
  <Application>Microsoft Office PowerPoint</Application>
  <PresentationFormat>On-screen Show (4:3)</PresentationFormat>
  <Paragraphs>46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Wingdings</vt:lpstr>
      <vt:lpstr>Arial Black</vt:lpstr>
      <vt:lpstr>Calibri</vt:lpstr>
      <vt:lpstr>Office Theme</vt:lpstr>
      <vt:lpstr>1_Office Theme</vt:lpstr>
      <vt:lpstr>Arguments Justifying Pattern Departures</vt:lpstr>
      <vt:lpstr>“End Justifies The Means”</vt:lpstr>
      <vt:lpstr>“End Justifies The Means”</vt:lpstr>
      <vt:lpstr>“End Justifies The Means”</vt:lpstr>
      <vt:lpstr>Did “The End Justifies The Means” Work?</vt:lpstr>
      <vt:lpstr>Did “The End Justifies The Means” Work?</vt:lpstr>
      <vt:lpstr>“The End Justifies The Means” Will NOT Work Today!</vt:lpstr>
      <vt:lpstr>God Has Chosen To Call Men Through Preaching The Gospel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Arguments Justifying Pattern Departure</dc:title>
  <dc:creator>Steven J. Wallace</dc:creator>
  <cp:lastModifiedBy>Steven J. Wallace</cp:lastModifiedBy>
  <cp:revision>20</cp:revision>
  <dcterms:created xsi:type="dcterms:W3CDTF">2014-11-13T18:41:48Z</dcterms:created>
  <dcterms:modified xsi:type="dcterms:W3CDTF">2014-11-15T21:17:11Z</dcterms:modified>
</cp:coreProperties>
</file>